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0" r:id="rId4"/>
    <p:sldId id="268" r:id="rId5"/>
    <p:sldId id="284" r:id="rId6"/>
    <p:sldId id="265" r:id="rId7"/>
    <p:sldId id="271" r:id="rId8"/>
    <p:sldId id="279" r:id="rId9"/>
    <p:sldId id="259" r:id="rId10"/>
    <p:sldId id="261" r:id="rId11"/>
    <p:sldId id="262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