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60" r:id="rId4"/>
    <p:sldId id="257" r:id="rId5"/>
    <p:sldId id="258" r:id="rId7"/>
    <p:sldId id="265" r:id="rId8"/>
    <p:sldId id="267" r:id="rId9"/>
    <p:sldId id="270" r:id="rId10"/>
    <p:sldId id="269" r:id="rId11"/>
    <p:sldId id="268" r:id="rId12"/>
    <p:sldId id="259" r:id="rId13"/>
    <p:sldId id="284" r:id="rId14"/>
    <p:sldId id="266" r:id="rId15"/>
    <p:sldId id="283" r:id="rId1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9.xml"/><Relationship Id="rId5" Type="http://schemas.openxmlformats.org/officeDocument/2006/relationships/slide" Target="slide12.xml"/><Relationship Id="rId4" Type="http://schemas.openxmlformats.org/officeDocument/2006/relationships/slide" Target="slide10.xml"/><Relationship Id="rId3" Type="http://schemas.openxmlformats.org/officeDocument/2006/relationships/slide" Target="slide5.xml"/><Relationship Id="rId2" Type="http://schemas.openxmlformats.org/officeDocument/2006/relationships/slide" Target="slide4.xml"/><Relationship Id="rId1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4.wmf"/><Relationship Id="rId13" Type="http://schemas.openxmlformats.org/officeDocument/2006/relationships/vmlDrawing" Target="../drawings/vmlDrawing1.v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